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87" r:id="rId3"/>
    <p:sldId id="288" r:id="rId4"/>
    <p:sldId id="263" r:id="rId5"/>
    <p:sldId id="265" r:id="rId6"/>
    <p:sldId id="267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13754F"/>
    <a:srgbClr val="0CAF90"/>
    <a:srgbClr val="AF887A"/>
    <a:srgbClr val="B08A7C"/>
    <a:srgbClr val="976B5B"/>
    <a:srgbClr val="6B4C41"/>
    <a:srgbClr val="243549"/>
    <a:srgbClr val="157D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534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5EE3B-8192-4D20-960D-3DD3BDC85F76}" type="datetimeFigureOut">
              <a:rPr lang="ms-MY" smtClean="0"/>
              <a:pPr/>
              <a:t>05/01/2020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C3FD3-2E96-47BC-B1A4-89DD065745A8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8824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0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4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9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6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4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2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4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2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AAEB4-C26E-4F45-B69D-D67414DCBBED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C9B7A-EFA7-48BC-A915-301FD3263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0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rallelogram 19"/>
          <p:cNvSpPr/>
          <p:nvPr/>
        </p:nvSpPr>
        <p:spPr>
          <a:xfrm>
            <a:off x="1741038" y="1504666"/>
            <a:ext cx="6248400" cy="65405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/>
          <p:cNvSpPr/>
          <p:nvPr/>
        </p:nvSpPr>
        <p:spPr>
          <a:xfrm>
            <a:off x="4320653" y="-373229"/>
            <a:ext cx="5384800" cy="524510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0" y="1597150"/>
            <a:ext cx="12192000" cy="1754326"/>
          </a:xfrm>
          <a:prstGeom prst="rect">
            <a:avLst/>
          </a:prstGeom>
          <a:solidFill>
            <a:srgbClr val="FFFFFF">
              <a:alpha val="72941"/>
            </a:srgb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KURSUS PENGURUSAN LATIHAN </a:t>
            </a:r>
          </a:p>
          <a:p>
            <a:pPr algn="ctr"/>
            <a:r>
              <a:rPr lang="en-US" sz="5400" b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SULDP 2020</a:t>
            </a:r>
            <a:endParaRPr lang="en-US" sz="5400" b="1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0" y="560967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Unit </a:t>
            </a:r>
            <a:r>
              <a:rPr lang="en-US" sz="2400" b="1" dirty="0" err="1" smtClean="0"/>
              <a:t>Pengurusan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Bakat</a:t>
            </a:r>
            <a:r>
              <a:rPr lang="en-US" sz="2400" b="1" dirty="0" smtClean="0"/>
              <a:t>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JPN KEDAH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432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-4127500" y="-228600"/>
            <a:ext cx="6248400" cy="65405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-1752600" y="3721100"/>
            <a:ext cx="5384800" cy="524510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628900" y="0"/>
            <a:ext cx="1482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 smtClean="0">
                <a:solidFill>
                  <a:schemeClr val="bg1"/>
                </a:solidFill>
              </a:rPr>
              <a:t>PLC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574" y="1520736"/>
            <a:ext cx="11677650" cy="58785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 Surat PLC </a:t>
            </a:r>
            <a:r>
              <a:rPr lang="en-US" sz="3200" dirty="0" err="1" smtClean="0"/>
              <a:t>wajib</a:t>
            </a:r>
            <a:r>
              <a:rPr lang="en-US" sz="3200" dirty="0" smtClean="0"/>
              <a:t> </a:t>
            </a:r>
            <a:r>
              <a:rPr lang="en-US" sz="3200" dirty="0" err="1" smtClean="0"/>
              <a:t>dikeluarkan</a:t>
            </a:r>
            <a:endParaRPr lang="en-US" sz="3200" dirty="0" smtClean="0"/>
          </a:p>
          <a:p>
            <a:r>
              <a:rPr lang="en-US" sz="3200" dirty="0" smtClean="0"/>
              <a:t>+ </a:t>
            </a:r>
            <a:r>
              <a:rPr lang="en-US" sz="3200" dirty="0" err="1" smtClean="0"/>
              <a:t>Dilaksanakan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berkumpulan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00B0F0"/>
                </a:solidFill>
              </a:rPr>
              <a:t>+ </a:t>
            </a:r>
            <a:r>
              <a:rPr lang="en-US" sz="3200" b="1" dirty="0" err="1" smtClean="0">
                <a:solidFill>
                  <a:srgbClr val="00B0F0"/>
                </a:solidFill>
              </a:rPr>
              <a:t>Didaftarkan</a:t>
            </a:r>
            <a:r>
              <a:rPr lang="en-US" sz="3200" b="1" dirty="0" smtClean="0">
                <a:solidFill>
                  <a:srgbClr val="00B0F0"/>
                </a:solidFill>
              </a:rPr>
              <a:t> di </a:t>
            </a:r>
            <a:r>
              <a:rPr lang="en-US" sz="3200" b="1" dirty="0" err="1" smtClean="0">
                <a:solidFill>
                  <a:srgbClr val="00B0F0"/>
                </a:solidFill>
              </a:rPr>
              <a:t>dalam</a:t>
            </a:r>
            <a:r>
              <a:rPr lang="en-US" sz="3200" b="1" dirty="0" smtClean="0">
                <a:solidFill>
                  <a:srgbClr val="00B0F0"/>
                </a:solidFill>
              </a:rPr>
              <a:t> SPLKPM </a:t>
            </a:r>
            <a:r>
              <a:rPr lang="en-US" sz="3200" b="1" dirty="0" err="1" smtClean="0">
                <a:solidFill>
                  <a:srgbClr val="00B0F0"/>
                </a:solidFill>
              </a:rPr>
              <a:t>oleh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</a:rPr>
              <a:t>ketua</a:t>
            </a:r>
            <a:r>
              <a:rPr lang="en-US" sz="3200" b="1" dirty="0" smtClean="0">
                <a:solidFill>
                  <a:srgbClr val="FFC000"/>
                </a:solidFill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</a:rPr>
              <a:t>kumpulan</a:t>
            </a:r>
            <a:r>
              <a:rPr lang="en-US" sz="32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(</a:t>
            </a:r>
            <a:r>
              <a:rPr lang="en-US" sz="3200" b="1" dirty="0" err="1" smtClean="0">
                <a:solidFill>
                  <a:srgbClr val="00B0F0"/>
                </a:solidFill>
              </a:rPr>
              <a:t>modul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individu</a:t>
            </a:r>
            <a:r>
              <a:rPr lang="en-US" sz="3200" b="1" dirty="0" smtClean="0">
                <a:solidFill>
                  <a:srgbClr val="00B0F0"/>
                </a:solidFill>
              </a:rPr>
              <a:t>) PLC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disahkan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oleh</a:t>
            </a:r>
            <a:r>
              <a:rPr lang="en-US" sz="3200" b="1" dirty="0" smtClean="0">
                <a:solidFill>
                  <a:srgbClr val="FF0000"/>
                </a:solidFill>
              </a:rPr>
              <a:t> SULDP</a:t>
            </a:r>
          </a:p>
          <a:p>
            <a:r>
              <a:rPr lang="en-US" sz="3200" dirty="0" smtClean="0"/>
              <a:t>+ </a:t>
            </a:r>
            <a:r>
              <a:rPr lang="en-US" sz="3200" dirty="0" err="1" smtClean="0"/>
              <a:t>Hasil</a:t>
            </a:r>
            <a:r>
              <a:rPr lang="en-US" sz="3200" dirty="0" smtClean="0"/>
              <a:t> PLC </a:t>
            </a:r>
            <a:r>
              <a:rPr lang="en-US" sz="3200" dirty="0" err="1" smtClean="0"/>
              <a:t>ialah</a:t>
            </a:r>
            <a:r>
              <a:rPr lang="en-US" sz="3200" dirty="0" smtClean="0"/>
              <a:t> </a:t>
            </a:r>
            <a:r>
              <a:rPr lang="en-US" sz="3200" b="1" dirty="0" err="1" smtClean="0"/>
              <a:t>Amalan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Terbaik</a:t>
            </a:r>
            <a:r>
              <a:rPr lang="en-US" sz="3200" b="1" dirty="0" smtClean="0"/>
              <a:t>.</a:t>
            </a:r>
          </a:p>
          <a:p>
            <a:r>
              <a:rPr lang="en-US" sz="3200" dirty="0" smtClean="0"/>
              <a:t>+ </a:t>
            </a:r>
            <a:r>
              <a:rPr lang="en-US" sz="3200" dirty="0" err="1"/>
              <a:t>A</a:t>
            </a:r>
            <a:r>
              <a:rPr lang="en-US" sz="3200" dirty="0" err="1" smtClean="0"/>
              <a:t>ktiviti</a:t>
            </a:r>
            <a:r>
              <a:rPr lang="en-US" sz="3200" dirty="0" smtClean="0"/>
              <a:t> </a:t>
            </a:r>
            <a:r>
              <a:rPr lang="en-US" sz="3200" dirty="0" err="1" smtClean="0"/>
              <a:t>dipantau</a:t>
            </a:r>
            <a:r>
              <a:rPr lang="en-US" sz="3200" dirty="0" smtClean="0"/>
              <a:t> /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Penyelaras</a:t>
            </a:r>
            <a:r>
              <a:rPr lang="en-US" sz="3200" dirty="0" smtClean="0"/>
              <a:t> PLC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+Surat </a:t>
            </a:r>
            <a:r>
              <a:rPr lang="en-US" sz="2800" b="1" dirty="0" err="1" smtClean="0">
                <a:solidFill>
                  <a:srgbClr val="FF0000"/>
                </a:solidFill>
              </a:rPr>
              <a:t>perlaksanaan</a:t>
            </a:r>
            <a:r>
              <a:rPr lang="en-US" sz="2800" b="1" dirty="0" smtClean="0">
                <a:solidFill>
                  <a:srgbClr val="FF0000"/>
                </a:solidFill>
              </a:rPr>
              <a:t> PLC </a:t>
            </a:r>
            <a:r>
              <a:rPr lang="en-US" sz="2800" b="1" dirty="0" err="1" smtClean="0">
                <a:solidFill>
                  <a:srgbClr val="FF0000"/>
                </a:solidFill>
              </a:rPr>
              <a:t>dan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jadual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kehadiran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diserahkan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kepada</a:t>
            </a:r>
            <a:r>
              <a:rPr lang="en-US" sz="2800" b="1" dirty="0" smtClean="0">
                <a:solidFill>
                  <a:srgbClr val="FF0000"/>
                </a:solidFill>
              </a:rPr>
              <a:t> SULDP </a:t>
            </a:r>
            <a:r>
              <a:rPr lang="en-US" sz="2800" b="1" dirty="0" err="1" smtClean="0">
                <a:solidFill>
                  <a:srgbClr val="FF0000"/>
                </a:solidFill>
              </a:rPr>
              <a:t>untuk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direkod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sebagai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latihan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  <a:r>
              <a:rPr lang="en-US" sz="2800" b="1" dirty="0"/>
              <a:t>Tagging PLC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 smtClean="0"/>
              <a:t>tajuk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Cth</a:t>
            </a:r>
            <a:r>
              <a:rPr lang="en-US" sz="2800" b="1" dirty="0" smtClean="0"/>
              <a:t>: “ PLC: Learning Walk Set </a:t>
            </a:r>
            <a:r>
              <a:rPr lang="en-US" sz="2800" b="1" dirty="0" err="1" smtClean="0"/>
              <a:t>Induksi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panitia</a:t>
            </a:r>
            <a:r>
              <a:rPr lang="en-US" sz="2800" b="1" dirty="0" smtClean="0"/>
              <a:t> Bahasa </a:t>
            </a:r>
            <a:r>
              <a:rPr lang="en-US" sz="2800" b="1" dirty="0" err="1" smtClean="0"/>
              <a:t>Melayu</a:t>
            </a:r>
            <a:r>
              <a:rPr lang="en-US" sz="2800" b="1" dirty="0" smtClean="0"/>
              <a:t>”</a:t>
            </a:r>
            <a:endParaRPr lang="en-US" sz="2800" b="1" dirty="0"/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 rot="20878557">
            <a:off x="130223" y="123644"/>
            <a:ext cx="1333500" cy="13906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6.1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068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-4127500" y="-228600"/>
            <a:ext cx="6248400" cy="65405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-1752600" y="3721100"/>
            <a:ext cx="5384800" cy="524510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0878557">
            <a:off x="130223" y="123644"/>
            <a:ext cx="1333500" cy="13906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6.1</a:t>
            </a:r>
            <a:endParaRPr lang="en-US" sz="66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68961"/>
              </p:ext>
            </p:extLst>
          </p:nvPr>
        </p:nvGraphicFramePr>
        <p:xfrm>
          <a:off x="2458050" y="0"/>
          <a:ext cx="8128000" cy="67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421684524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167923145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JENIS PLC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SPLKPM</a:t>
                      </a:r>
                      <a:r>
                        <a:rPr lang="en-MY" sz="1500" baseline="0" dirty="0" smtClean="0"/>
                        <a:t> 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589089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STUDY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SU DAFTAR SEBAGAI TAKLIMAT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129883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USING DISCUSSION PROTOCOLS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SU DAFTAR SEBAGAI TAKLIMAT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079827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BOOK CLUBS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INDIVIDU DAFTAR PEMBACAAN BUKU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6949130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VIDEO CRITIQUES OF TEACHING MOMENT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SU DAFTAR SEBAGAI TAKLIMAT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611612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PEER COACHING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KETUA</a:t>
                      </a:r>
                      <a:r>
                        <a:rPr lang="en-MY" sz="1500" baseline="0" dirty="0" smtClean="0"/>
                        <a:t> DAFTAR SEBAGAI MENTOR MENTEE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791840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LESSON STUDY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157588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LEARNING WALK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572981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TEACHER SHARING SESSION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781382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DATA ANALYSIS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857475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CRITICAL FRIENDS GROUP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558846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CURRICULUM MAPPING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678132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COMMON ASSESSMENTS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410231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HORIZONTAL AND VERTICAL TEAMS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983211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NEW TEACHER INDUCTION/MENTORING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MENTOIR</a:t>
                      </a:r>
                      <a:r>
                        <a:rPr lang="en-MY" sz="1500" baseline="0" dirty="0" smtClean="0"/>
                        <a:t> DAFTAR SEBAGAI MENTOR MENTEE</a:t>
                      </a:r>
                      <a:endParaRPr lang="en-MY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1944448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PROBLEM SOLVING GROUPS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0858620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INTERDISCIPLINARY</a:t>
                      </a:r>
                      <a:r>
                        <a:rPr lang="en-MY" sz="1500" baseline="0" dirty="0" smtClean="0"/>
                        <a:t> UNITS AND PROJECTS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90721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VISION ACTIVITY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542978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GUIDING PRINCIPLES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313973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VALUE ACTIVITIES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869538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en-MY" sz="1500" dirty="0" smtClean="0"/>
                        <a:t>COMMON RITUALS AND STRATEGIES</a:t>
                      </a:r>
                      <a:endParaRPr lang="en-MY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500" dirty="0" smtClean="0"/>
                        <a:t>SU DAFTAR SEBAGAI TAKLIMAT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2156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91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4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-4127500" y="-228600"/>
            <a:ext cx="6248400" cy="65405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-1752600" y="3721100"/>
            <a:ext cx="5384800" cy="524510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628900" y="0"/>
            <a:ext cx="1482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>
                <a:solidFill>
                  <a:schemeClr val="bg1"/>
                </a:solidFill>
              </a:rPr>
              <a:t>SISTEM MATA KREDIT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950" y="1390650"/>
            <a:ext cx="11830050" cy="2739211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US" sz="4300" b="1" dirty="0"/>
              <a:t>MINIMA </a:t>
            </a:r>
            <a:r>
              <a:rPr lang="en-US" sz="4300" b="1" dirty="0" smtClean="0"/>
              <a:t>42 </a:t>
            </a:r>
            <a:r>
              <a:rPr lang="en-US" sz="4300" b="1" dirty="0"/>
              <a:t>MATA KREDIT</a:t>
            </a:r>
            <a:endParaRPr lang="en-US" sz="4300" dirty="0"/>
          </a:p>
          <a:p>
            <a:pPr>
              <a:buFontTx/>
              <a:buChar char="-"/>
            </a:pPr>
            <a:r>
              <a:rPr lang="en-US" sz="4300" dirty="0" err="1" smtClean="0"/>
              <a:t>Sekiranya</a:t>
            </a:r>
            <a:r>
              <a:rPr lang="en-US" sz="4300" dirty="0" smtClean="0"/>
              <a:t> </a:t>
            </a:r>
            <a:r>
              <a:rPr lang="en-US" sz="4300" dirty="0" err="1" smtClean="0"/>
              <a:t>Perancangan</a:t>
            </a:r>
            <a:r>
              <a:rPr lang="en-US" sz="4300" dirty="0" smtClean="0"/>
              <a:t> POL 2020 </a:t>
            </a:r>
            <a:r>
              <a:rPr lang="en-US" sz="4300" dirty="0" err="1" smtClean="0"/>
              <a:t>dipatuhi</a:t>
            </a:r>
            <a:r>
              <a:rPr lang="en-US" sz="4300" dirty="0" smtClean="0"/>
              <a:t> </a:t>
            </a:r>
            <a:r>
              <a:rPr lang="en-US" sz="4300" dirty="0" err="1" smtClean="0"/>
              <a:t>semua</a:t>
            </a:r>
            <a:r>
              <a:rPr lang="en-US" sz="4300" dirty="0" smtClean="0"/>
              <a:t> guru </a:t>
            </a:r>
            <a:r>
              <a:rPr lang="en-US" sz="4300" dirty="0" err="1" smtClean="0"/>
              <a:t>dan</a:t>
            </a:r>
            <a:r>
              <a:rPr lang="en-US" sz="4300" dirty="0" smtClean="0"/>
              <a:t> staff </a:t>
            </a:r>
            <a:r>
              <a:rPr lang="en-US" sz="4300" dirty="0" err="1" smtClean="0"/>
              <a:t>akan</a:t>
            </a:r>
            <a:r>
              <a:rPr lang="en-US" sz="4300" dirty="0" smtClean="0"/>
              <a:t> </a:t>
            </a:r>
            <a:r>
              <a:rPr lang="en-US" sz="4300" dirty="0" err="1" smtClean="0"/>
              <a:t>mendapat</a:t>
            </a:r>
            <a:r>
              <a:rPr lang="en-US" sz="4300" dirty="0" smtClean="0"/>
              <a:t> </a:t>
            </a:r>
            <a:r>
              <a:rPr lang="en-US" sz="4300" dirty="0" err="1" smtClean="0"/>
              <a:t>sekurangnya</a:t>
            </a:r>
            <a:r>
              <a:rPr lang="en-US" sz="4300" dirty="0" smtClean="0"/>
              <a:t> 42 </a:t>
            </a:r>
            <a:r>
              <a:rPr lang="en-US" sz="4300" dirty="0" err="1" smtClean="0"/>
              <a:t>mata</a:t>
            </a:r>
            <a:r>
              <a:rPr lang="en-US" sz="4300" dirty="0" smtClean="0"/>
              <a:t> minimum</a:t>
            </a:r>
            <a:endParaRPr lang="en-US" sz="4300" dirty="0"/>
          </a:p>
        </p:txBody>
      </p:sp>
      <p:sp>
        <p:nvSpPr>
          <p:cNvPr id="7" name="Rectangle 6"/>
          <p:cNvSpPr/>
          <p:nvPr/>
        </p:nvSpPr>
        <p:spPr>
          <a:xfrm rot="20878557">
            <a:off x="130223" y="123644"/>
            <a:ext cx="1333500" cy="13906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9.0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Rounded Rectangle 5"/>
          <p:cNvSpPr/>
          <p:nvPr/>
        </p:nvSpPr>
        <p:spPr>
          <a:xfrm>
            <a:off x="99616" y="6505303"/>
            <a:ext cx="6980453" cy="3526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444137" y="2403566"/>
            <a:ext cx="509452" cy="38666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026" name="Picture 2" descr="C:\Users\cekmin2\Downloads\screenshot-splkpm.moe.gov.my-2018.02.20-22-26-0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9985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36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4C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-4127500" y="-228600"/>
            <a:ext cx="6248400" cy="65405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-1752600" y="3721100"/>
            <a:ext cx="5384800" cy="524510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628900" y="0"/>
            <a:ext cx="1482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>
                <a:solidFill>
                  <a:schemeClr val="bg1"/>
                </a:solidFill>
              </a:rPr>
              <a:t>EPSA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950" y="1358915"/>
            <a:ext cx="11830050" cy="472437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en-US" sz="4300" b="1" dirty="0"/>
              <a:t>USERNAME</a:t>
            </a:r>
            <a:br>
              <a:rPr lang="en-US" sz="4300" b="1" dirty="0"/>
            </a:br>
            <a:r>
              <a:rPr lang="en-US" sz="4300" b="1" dirty="0"/>
              <a:t>NO KAD PENGENALAN</a:t>
            </a:r>
            <a:br>
              <a:rPr lang="en-US" sz="4300" b="1" dirty="0"/>
            </a:br>
            <a:r>
              <a:rPr lang="en-US" sz="4300" b="1" dirty="0"/>
              <a:t/>
            </a:r>
            <a:br>
              <a:rPr lang="en-US" sz="4300" b="1" dirty="0"/>
            </a:br>
            <a:r>
              <a:rPr lang="en-US" sz="4300" b="1" dirty="0"/>
              <a:t>PASSWORD</a:t>
            </a:r>
            <a:br>
              <a:rPr lang="en-US" sz="4300" b="1" dirty="0"/>
            </a:br>
            <a:r>
              <a:rPr lang="en-US" sz="4300" b="1" dirty="0" err="1"/>
              <a:t>eps</a:t>
            </a:r>
            <a:r>
              <a:rPr lang="en-US" sz="4300" b="1" dirty="0"/>
              <a:t>@(</a:t>
            </a:r>
            <a:r>
              <a:rPr lang="en-US" sz="4300" b="1" dirty="0" err="1"/>
              <a:t>enam</a:t>
            </a:r>
            <a:r>
              <a:rPr lang="en-US" sz="4300" b="1" dirty="0"/>
              <a:t> digit </a:t>
            </a:r>
            <a:r>
              <a:rPr lang="en-US" sz="4300" b="1" dirty="0" err="1"/>
              <a:t>terakhir</a:t>
            </a:r>
            <a:r>
              <a:rPr lang="en-US" sz="4300" b="1" dirty="0"/>
              <a:t> no </a:t>
            </a:r>
            <a:r>
              <a:rPr lang="en-US" sz="4300" b="1" dirty="0" err="1"/>
              <a:t>kp</a:t>
            </a:r>
            <a:r>
              <a:rPr lang="en-US" sz="4300" b="1" dirty="0"/>
              <a:t>)</a:t>
            </a:r>
          </a:p>
          <a:p>
            <a:endParaRPr lang="en-US" sz="4300" b="1" dirty="0"/>
          </a:p>
          <a:p>
            <a:r>
              <a:rPr lang="en-US" sz="4300" b="1" dirty="0" err="1"/>
              <a:t>Bukan</a:t>
            </a:r>
            <a:r>
              <a:rPr lang="en-US" sz="4300" b="1" dirty="0"/>
              <a:t> guru </a:t>
            </a:r>
            <a:r>
              <a:rPr lang="en-US" sz="4300" b="1" dirty="0" err="1"/>
              <a:t>daftar</a:t>
            </a:r>
            <a:r>
              <a:rPr lang="en-US" sz="4300" b="1" dirty="0"/>
              <a:t> </a:t>
            </a:r>
            <a:r>
              <a:rPr lang="en-US" sz="4300" b="1" dirty="0" err="1"/>
              <a:t>secara</a:t>
            </a:r>
            <a:r>
              <a:rPr lang="en-US" sz="4300" b="1" dirty="0"/>
              <a:t> manual</a:t>
            </a:r>
            <a:endParaRPr lang="en-US" sz="4300" dirty="0"/>
          </a:p>
        </p:txBody>
      </p:sp>
      <p:sp>
        <p:nvSpPr>
          <p:cNvPr id="8" name="Rectangle 7"/>
          <p:cNvSpPr/>
          <p:nvPr/>
        </p:nvSpPr>
        <p:spPr>
          <a:xfrm rot="20878557">
            <a:off x="130223" y="123644"/>
            <a:ext cx="1333500" cy="13906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10.0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8717</TotalTime>
  <Words>252</Words>
  <Application>Microsoft Office PowerPoint</Application>
  <PresentationFormat>Custom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admin</cp:lastModifiedBy>
  <cp:revision>143</cp:revision>
  <cp:lastPrinted>2018-01-04T03:46:03Z</cp:lastPrinted>
  <dcterms:created xsi:type="dcterms:W3CDTF">2017-06-08T11:44:16Z</dcterms:created>
  <dcterms:modified xsi:type="dcterms:W3CDTF">2020-01-05T05:54:02Z</dcterms:modified>
</cp:coreProperties>
</file>